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zydog" charset="1" panose="000000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Crear una página web HTML con un elemento de audio.</a:t>
            </a:r>
          </a:p>
          <a:p>
            <a:r>
              <a:rPr lang="en-US"/>
              <a:t>• Agregar controles de reproducción estándar al elemento de audio.</a:t>
            </a:r>
          </a:p>
          <a:p>
            <a:r>
              <a:rPr lang="en-US"/>
              <a:t>• Proporcionar al menos dos fuentes de audio en formatos diferentes para garantizar la</a:t>
            </a:r>
          </a:p>
          <a:p>
            <a:r>
              <a:rPr lang="en-US"/>
              <a:t>compatibilidad con varios navegadores.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Crear una página web HTML con un elemento de audio.</a:t>
            </a:r>
          </a:p>
          <a:p>
            <a:r>
              <a:rPr lang="en-US"/>
              <a:t>• Agregar controles de reproducción estándar al elemento de audio.</a:t>
            </a:r>
          </a:p>
          <a:p>
            <a:r>
              <a:rPr lang="en-US"/>
              <a:t>• Proporcionar al menos dos fuentes de audio en formatos diferentes para garantizar la</a:t>
            </a:r>
          </a:p>
          <a:p>
            <a:r>
              <a:rPr lang="en-US"/>
              <a:t>compatibilidad con varios navegadores.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Crear una página web HTML con un elemento de video.</a:t>
            </a:r>
          </a:p>
          <a:p>
            <a:r>
              <a:rPr lang="en-US"/>
              <a:t>• Personalizar los controles de reproducción del elemento de video (puedes utilizar CSS</a:t>
            </a:r>
          </a:p>
          <a:p>
            <a:r>
              <a:rPr lang="en-US"/>
              <a:t>para cambiar el aspecto).</a:t>
            </a:r>
          </a:p>
          <a:p>
            <a:r>
              <a:rPr lang="en-US"/>
              <a:t>• Agregar la capacidad de reproducción automática cuando se carga la página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Crear una página web HTML con un elemento de video.</a:t>
            </a:r>
          </a:p>
          <a:p>
            <a:r>
              <a:rPr lang="en-US"/>
              <a:t>• Personalizar los controles de reproducción del elemento de video (puedes utilizar CSS</a:t>
            </a:r>
          </a:p>
          <a:p>
            <a:r>
              <a:rPr lang="en-US"/>
              <a:t>para cambiar el aspecto).</a:t>
            </a:r>
          </a:p>
          <a:p>
            <a:r>
              <a:rPr lang="en-US"/>
              <a:t>• Agregar la capacidad de reproducción automática cuando se carga la página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Modificar la página con el elemento de audio creado en la Tarea 1.</a:t>
            </a:r>
          </a:p>
          <a:p>
            <a:r>
              <a:rPr lang="en-US"/>
              <a:t>• Agregar un botón que permita habilitar o deshabilitar la reproducción en bucle del</a:t>
            </a:r>
          </a:p>
          <a:p>
            <a:r>
              <a:rPr lang="en-US"/>
              <a:t>audio.</a:t>
            </a:r>
          </a:p>
          <a:p>
            <a:r>
              <a:rPr lang="en-US"/>
              <a:t>• Implementar la funcionalidad para que el audio se reproduzca en bucle cuando se</a:t>
            </a:r>
          </a:p>
          <a:p>
            <a:r>
              <a:rPr lang="en-US"/>
              <a:t>habilita la opción.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Modificar la página con el elemento de audio creado en la Tarea 1.</a:t>
            </a:r>
          </a:p>
          <a:p>
            <a:r>
              <a:rPr lang="en-US"/>
              <a:t>• Agregar un botón que permita habilitar o deshabilitar la reproducción en bucle del</a:t>
            </a:r>
          </a:p>
          <a:p>
            <a:r>
              <a:rPr lang="en-US"/>
              <a:t>audio.</a:t>
            </a:r>
          </a:p>
          <a:p>
            <a:r>
              <a:rPr lang="en-US"/>
              <a:t>• Implementar la funcionalidad para que el audio se reproduzca en bucle cuando se</a:t>
            </a:r>
          </a:p>
          <a:p>
            <a:r>
              <a:rPr lang="en-US"/>
              <a:t>habilita la opción.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Agregar manejadores de eventos JavaScript para el elemento de video creado en la</a:t>
            </a:r>
          </a:p>
          <a:p>
            <a:r>
              <a:rPr lang="en-US"/>
              <a:t>Tarea 2.</a:t>
            </a:r>
          </a:p>
          <a:p>
            <a:r>
              <a:rPr lang="en-US"/>
              <a:t>Registrar eventos de reproducción, pausa y finalización del video.</a:t>
            </a:r>
          </a:p>
          <a:p>
            <a:r>
              <a:rPr lang="en-US"/>
              <a:t>• Mostrar mensajes en la página cuando ocurran estos eventos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Agregar manejadores de eventos JavaScript para el elemento de video creado en la</a:t>
            </a:r>
          </a:p>
          <a:p>
            <a:r>
              <a:rPr lang="en-US"/>
              <a:t>Tarea 2.</a:t>
            </a:r>
          </a:p>
          <a:p>
            <a:r>
              <a:rPr lang="en-US"/>
              <a:t>Registrar eventos de reproducción, pausa y finalización del video.</a:t>
            </a:r>
          </a:p>
          <a:p>
            <a:r>
              <a:rPr lang="en-US"/>
              <a:t>• Mostrar mensajes en la página cuando ocurran estos eventos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1.png" Type="http://schemas.openxmlformats.org/officeDocument/2006/relationships/image"/><Relationship Id="rId34" Target="../media/image42.svg" Type="http://schemas.openxmlformats.org/officeDocument/2006/relationships/image"/><Relationship Id="rId35" Target="../media/image43.png" Type="http://schemas.openxmlformats.org/officeDocument/2006/relationships/image"/><Relationship Id="rId36" Target="../media/image44.svg" Type="http://schemas.openxmlformats.org/officeDocument/2006/relationships/image"/><Relationship Id="rId37" Target="../media/image45.png" Type="http://schemas.openxmlformats.org/officeDocument/2006/relationships/image"/><Relationship Id="rId38" Target="../media/image46.svg" Type="http://schemas.openxmlformats.org/officeDocument/2006/relationships/image"/><Relationship Id="rId39" Target="../media/image47.png" Type="http://schemas.openxmlformats.org/officeDocument/2006/relationships/image"/><Relationship Id="rId4" Target="../media/image5.svg" Type="http://schemas.openxmlformats.org/officeDocument/2006/relationships/image"/><Relationship Id="rId40" Target="../media/image48.svg" Type="http://schemas.openxmlformats.org/officeDocument/2006/relationships/image"/><Relationship Id="rId41" Target="../media/image49.png" Type="http://schemas.openxmlformats.org/officeDocument/2006/relationships/image"/><Relationship Id="rId42" Target="../media/image50.svg" Type="http://schemas.openxmlformats.org/officeDocument/2006/relationships/image"/><Relationship Id="rId43" Target="../media/image51.png" Type="http://schemas.openxmlformats.org/officeDocument/2006/relationships/image"/><Relationship Id="rId44" Target="../media/image52.svg" Type="http://schemas.openxmlformats.org/officeDocument/2006/relationships/image"/><Relationship Id="rId45" Target="../media/image53.png" Type="http://schemas.openxmlformats.org/officeDocument/2006/relationships/image"/><Relationship Id="rId46" Target="../media/image5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3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33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4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5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7697" y="2860505"/>
            <a:ext cx="7712605" cy="122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6"/>
              </a:lnSpc>
            </a:pPr>
            <a:r>
              <a:rPr lang="en-US" sz="8140" spc="-138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HTML5 Y CSS3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4705076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3" y="0"/>
                </a:lnTo>
                <a:lnTo>
                  <a:pt x="1230693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2408301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3" y="0"/>
                </a:lnTo>
                <a:lnTo>
                  <a:pt x="1184003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668822" y="4465179"/>
            <a:ext cx="15633248" cy="287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5"/>
              </a:lnSpc>
              <a:spcBef>
                <a:spcPct val="0"/>
              </a:spcBef>
            </a:pPr>
            <a:r>
              <a:rPr lang="en-US" sz="6601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Laboratorio 2: Exploración de Controles de Audio y Video en HTML5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3682" y="7486645"/>
            <a:ext cx="5080635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0E6ED"/>
                </a:solidFill>
                <a:latin typeface="Canva Sans"/>
                <a:ea typeface="Canva Sans"/>
                <a:cs typeface="Canva Sans"/>
                <a:sym typeface="Canva Sans"/>
              </a:rPr>
              <a:t>Kimberly Cascante Mora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9550" y="5368726"/>
            <a:ext cx="10616482" cy="3559711"/>
            <a:chOff x="0" y="0"/>
            <a:chExt cx="189382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AD46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9"/>
              <a:stretch>
                <a:fillRect l="-7719" t="0" r="-2473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EEE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2598579"/>
            <a:ext cx="8115300" cy="247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dESAFIOS ENCONTRADOS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816622" y="5278967"/>
            <a:ext cx="13001568" cy="3358363"/>
            <a:chOff x="0" y="0"/>
            <a:chExt cx="2458339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833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24583389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5720" y="54610"/>
              <a:ext cx="24493219" cy="1004570"/>
            </a:xfrm>
            <a:custGeom>
              <a:avLst/>
              <a:gdLst/>
              <a:ahLst/>
              <a:cxnLst/>
              <a:rect r="r" b="b" t="t" l="l"/>
              <a:pathLst>
                <a:path h="1004570" w="24493219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6E9D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5720" y="1104900"/>
              <a:ext cx="24493219" cy="5199380"/>
            </a:xfrm>
            <a:custGeom>
              <a:avLst/>
              <a:gdLst/>
              <a:ahLst/>
              <a:cxnLst/>
              <a:rect r="r" b="b" t="t" l="l"/>
              <a:pathLst>
                <a:path h="5199380" w="24493219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blipFill>
              <a:blip r:embed="rId12"/>
              <a:stretch>
                <a:fillRect l="0" t="-60167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41730" y="449580"/>
              <a:ext cx="205740" cy="45720"/>
            </a:xfrm>
            <a:custGeom>
              <a:avLst/>
              <a:gdLst/>
              <a:ahLst/>
              <a:cxnLst/>
              <a:rect r="r" b="b" t="t" l="l"/>
              <a:pathLst>
                <a:path h="4572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41730" y="541020"/>
              <a:ext cx="205740" cy="114300"/>
            </a:xfrm>
            <a:custGeom>
              <a:avLst/>
              <a:gdLst/>
              <a:ahLst/>
              <a:cxnLst/>
              <a:rect r="r" b="b" t="t" l="l"/>
              <a:pathLst>
                <a:path h="11430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4013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052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743920" y="363220"/>
              <a:ext cx="410211" cy="388620"/>
            </a:xfrm>
            <a:custGeom>
              <a:avLst/>
              <a:gdLst/>
              <a:ahLst/>
              <a:cxnLst/>
              <a:rect r="r" b="b" t="t" l="l"/>
              <a:pathLst>
                <a:path h="388620" w="410211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3101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04950" y="3266956"/>
            <a:ext cx="8202295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816622" y="5278967"/>
            <a:ext cx="13001568" cy="3358363"/>
            <a:chOff x="0" y="0"/>
            <a:chExt cx="2458339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833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24583389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5720" y="54610"/>
              <a:ext cx="24493219" cy="1004570"/>
            </a:xfrm>
            <a:custGeom>
              <a:avLst/>
              <a:gdLst/>
              <a:ahLst/>
              <a:cxnLst/>
              <a:rect r="r" b="b" t="t" l="l"/>
              <a:pathLst>
                <a:path h="1004570" w="24493219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6E9D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5720" y="1104900"/>
              <a:ext cx="24493219" cy="5199380"/>
            </a:xfrm>
            <a:custGeom>
              <a:avLst/>
              <a:gdLst/>
              <a:ahLst/>
              <a:cxnLst/>
              <a:rect r="r" b="b" t="t" l="l"/>
              <a:pathLst>
                <a:path h="5199380" w="24493219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blipFill>
              <a:blip r:embed="rId12"/>
              <a:stretch>
                <a:fillRect l="-1448" t="0" r="-28277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41730" y="449580"/>
              <a:ext cx="205740" cy="45720"/>
            </a:xfrm>
            <a:custGeom>
              <a:avLst/>
              <a:gdLst/>
              <a:ahLst/>
              <a:cxnLst/>
              <a:rect r="r" b="b" t="t" l="l"/>
              <a:pathLst>
                <a:path h="4572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41730" y="541020"/>
              <a:ext cx="205740" cy="114300"/>
            </a:xfrm>
            <a:custGeom>
              <a:avLst/>
              <a:gdLst/>
              <a:ahLst/>
              <a:cxnLst/>
              <a:rect r="r" b="b" t="t" l="l"/>
              <a:pathLst>
                <a:path h="11430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4013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052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743920" y="363220"/>
              <a:ext cx="410211" cy="388620"/>
            </a:xfrm>
            <a:custGeom>
              <a:avLst/>
              <a:gdLst/>
              <a:ahLst/>
              <a:cxnLst/>
              <a:rect r="r" b="b" t="t" l="l"/>
              <a:pathLst>
                <a:path h="388620" w="410211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3101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04950" y="3266956"/>
            <a:ext cx="8202295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650442" y="2737250"/>
            <a:ext cx="7413265" cy="5566350"/>
            <a:chOff x="0" y="0"/>
            <a:chExt cx="84569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4"/>
              <a:stretch>
                <a:fillRect l="0" t="-19429" r="0" b="-2353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-3059448" y="1592911"/>
            <a:ext cx="13214593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761361" y="3177524"/>
            <a:ext cx="8133907" cy="5246370"/>
            <a:chOff x="0" y="0"/>
            <a:chExt cx="6350000" cy="4095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5856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3059448" y="1592911"/>
            <a:ext cx="13214593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6843" y="3427457"/>
            <a:ext cx="5133492" cy="4939136"/>
            <a:chOff x="0" y="0"/>
            <a:chExt cx="186497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9091" y="3427457"/>
            <a:ext cx="5133492" cy="4939136"/>
            <a:chOff x="0" y="0"/>
            <a:chExt cx="1864975" cy="1794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5417" y="3427457"/>
            <a:ext cx="5133492" cy="4939136"/>
            <a:chOff x="0" y="0"/>
            <a:chExt cx="1864975" cy="17943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553740" y="3850974"/>
            <a:ext cx="13501193" cy="3487419"/>
            <a:chOff x="0" y="0"/>
            <a:chExt cx="2458339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5833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24583389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5720" y="54610"/>
              <a:ext cx="24493219" cy="1004570"/>
            </a:xfrm>
            <a:custGeom>
              <a:avLst/>
              <a:gdLst/>
              <a:ahLst/>
              <a:cxnLst/>
              <a:rect r="r" b="b" t="t" l="l"/>
              <a:pathLst>
                <a:path h="1004570" w="24493219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6E9D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5720" y="1104900"/>
              <a:ext cx="24493219" cy="5199380"/>
            </a:xfrm>
            <a:custGeom>
              <a:avLst/>
              <a:gdLst/>
              <a:ahLst/>
              <a:cxnLst/>
              <a:rect r="r" b="b" t="t" l="l"/>
              <a:pathLst>
                <a:path h="5199380" w="24493219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blipFill>
              <a:blip r:embed="rId8"/>
              <a:stretch>
                <a:fillRect l="0" t="-58852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41730" y="449580"/>
              <a:ext cx="205740" cy="45720"/>
            </a:xfrm>
            <a:custGeom>
              <a:avLst/>
              <a:gdLst/>
              <a:ahLst/>
              <a:cxnLst/>
              <a:rect r="r" b="b" t="t" l="l"/>
              <a:pathLst>
                <a:path h="4572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41730" y="541020"/>
              <a:ext cx="205740" cy="114300"/>
            </a:xfrm>
            <a:custGeom>
              <a:avLst/>
              <a:gdLst/>
              <a:ahLst/>
              <a:cxnLst/>
              <a:rect r="r" b="b" t="t" l="l"/>
              <a:pathLst>
                <a:path h="11430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4013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5052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3743920" y="363220"/>
              <a:ext cx="410211" cy="388620"/>
            </a:xfrm>
            <a:custGeom>
              <a:avLst/>
              <a:gdLst/>
              <a:ahLst/>
              <a:cxnLst/>
              <a:rect r="r" b="b" t="t" l="l"/>
              <a:pathLst>
                <a:path h="388620" w="410211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73101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812357" y="1607035"/>
            <a:ext cx="10663286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6843" y="3427457"/>
            <a:ext cx="5133492" cy="4939136"/>
            <a:chOff x="0" y="0"/>
            <a:chExt cx="186497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9091" y="3427457"/>
            <a:ext cx="5133492" cy="4939136"/>
            <a:chOff x="0" y="0"/>
            <a:chExt cx="1864975" cy="1794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5417" y="3427457"/>
            <a:ext cx="5133492" cy="4939136"/>
            <a:chOff x="0" y="0"/>
            <a:chExt cx="1864975" cy="17943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553740" y="3850974"/>
            <a:ext cx="13501193" cy="3487419"/>
            <a:chOff x="0" y="0"/>
            <a:chExt cx="2458339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5833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24583389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5720" y="54610"/>
              <a:ext cx="24493219" cy="1004570"/>
            </a:xfrm>
            <a:custGeom>
              <a:avLst/>
              <a:gdLst/>
              <a:ahLst/>
              <a:cxnLst/>
              <a:rect r="r" b="b" t="t" l="l"/>
              <a:pathLst>
                <a:path h="1004570" w="24493219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C6E9D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5720" y="1104900"/>
              <a:ext cx="24493219" cy="5199380"/>
            </a:xfrm>
            <a:custGeom>
              <a:avLst/>
              <a:gdLst/>
              <a:ahLst/>
              <a:cxnLst/>
              <a:rect r="r" b="b" t="t" l="l"/>
              <a:pathLst>
                <a:path h="5199380" w="24493219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blipFill>
              <a:blip r:embed="rId8"/>
              <a:stretch>
                <a:fillRect l="0" t="-12514" r="0" b="-525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41730" y="449580"/>
              <a:ext cx="205740" cy="45720"/>
            </a:xfrm>
            <a:custGeom>
              <a:avLst/>
              <a:gdLst/>
              <a:ahLst/>
              <a:cxnLst/>
              <a:rect r="r" b="b" t="t" l="l"/>
              <a:pathLst>
                <a:path h="4572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41730" y="541020"/>
              <a:ext cx="205740" cy="114300"/>
            </a:xfrm>
            <a:custGeom>
              <a:avLst/>
              <a:gdLst/>
              <a:ahLst/>
              <a:cxnLst/>
              <a:rect r="r" b="b" t="t" l="l"/>
              <a:pathLst>
                <a:path h="114300" w="20574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4013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5052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3743920" y="363220"/>
              <a:ext cx="410211" cy="388620"/>
            </a:xfrm>
            <a:custGeom>
              <a:avLst/>
              <a:gdLst/>
              <a:ahLst/>
              <a:cxnLst/>
              <a:rect r="r" b="b" t="t" l="l"/>
              <a:pathLst>
                <a:path h="388620" w="410211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BD46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731010" y="349250"/>
              <a:ext cx="407670" cy="407670"/>
            </a:xfrm>
            <a:custGeom>
              <a:avLst/>
              <a:gdLst/>
              <a:ahLst/>
              <a:cxnLst/>
              <a:rect r="r" b="b" t="t" l="l"/>
              <a:pathLst>
                <a:path h="407670" w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BD46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812357" y="1607035"/>
            <a:ext cx="10663286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0023" y="3997901"/>
            <a:ext cx="6111055" cy="2291199"/>
            <a:chOff x="0" y="0"/>
            <a:chExt cx="2045726" cy="76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40023" y="6622474"/>
            <a:ext cx="6111055" cy="2291199"/>
            <a:chOff x="0" y="0"/>
            <a:chExt cx="2045726" cy="766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904269" y="3667303"/>
            <a:ext cx="8668212" cy="5590997"/>
            <a:chOff x="0" y="0"/>
            <a:chExt cx="6350000" cy="40957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3545" r="0" b="-2543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04950" y="2978573"/>
            <a:ext cx="8307726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0023" y="3997901"/>
            <a:ext cx="6111055" cy="2291199"/>
            <a:chOff x="0" y="0"/>
            <a:chExt cx="2045726" cy="76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40023" y="6622474"/>
            <a:ext cx="6111055" cy="2291199"/>
            <a:chOff x="0" y="0"/>
            <a:chExt cx="2045726" cy="766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650446" y="1427653"/>
            <a:ext cx="8154215" cy="815421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10"/>
              <a:stretch>
                <a:fillRect l="-475" t="0" r="-10015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04950" y="2978573"/>
            <a:ext cx="8307726" cy="124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Tarea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DAGSeojSF8s</dc:identifier>
  <dcterms:modified xsi:type="dcterms:W3CDTF">2011-08-01T06:04:30Z</dcterms:modified>
  <cp:revision>1</cp:revision>
  <dc:title>Presentación Laboratorio 2 HTML CSS3</dc:title>
</cp:coreProperties>
</file>